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09" r:id="rId13"/>
    <p:sldId id="260" r:id="rId14"/>
    <p:sldId id="258" r:id="rId15"/>
    <p:sldId id="269" r:id="rId16"/>
    <p:sldId id="306" r:id="rId17"/>
    <p:sldId id="270" r:id="rId18"/>
    <p:sldId id="259" r:id="rId19"/>
    <p:sldId id="310" r:id="rId20"/>
    <p:sldId id="311" r:id="rId21"/>
    <p:sldId id="312" r:id="rId22"/>
    <p:sldId id="313" r:id="rId23"/>
    <p:sldId id="314" r:id="rId24"/>
    <p:sldId id="317" r:id="rId25"/>
    <p:sldId id="263" r:id="rId26"/>
    <p:sldId id="276" r:id="rId27"/>
    <p:sldId id="277" r:id="rId28"/>
    <p:sldId id="278" r:id="rId29"/>
    <p:sldId id="289" r:id="rId30"/>
    <p:sldId id="279" r:id="rId31"/>
    <p:sldId id="280" r:id="rId32"/>
    <p:sldId id="307" r:id="rId33"/>
    <p:sldId id="297" r:id="rId34"/>
    <p:sldId id="298" r:id="rId35"/>
    <p:sldId id="299" r:id="rId36"/>
    <p:sldId id="300" r:id="rId37"/>
    <p:sldId id="301" r:id="rId38"/>
    <p:sldId id="282" r:id="rId39"/>
    <p:sldId id="291" r:id="rId40"/>
    <p:sldId id="283" r:id="rId41"/>
    <p:sldId id="284" r:id="rId42"/>
    <p:sldId id="293" r:id="rId43"/>
    <p:sldId id="308" r:id="rId44"/>
    <p:sldId id="268" r:id="rId45"/>
    <p:sldId id="315" r:id="rId46"/>
    <p:sldId id="316" r:id="rId47"/>
    <p:sldId id="302" r:id="rId48"/>
    <p:sldId id="261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9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8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28/03/2021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28/03/2021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A-FRAME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1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967" y="1553325"/>
            <a:ext cx="8730066" cy="482100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EXEMPLE DE GROUPE</a:t>
            </a: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09" y="1373312"/>
            <a:ext cx="4134582" cy="26655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8595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81" y="4481150"/>
            <a:ext cx="6963638" cy="18012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D762D3-3DBB-41F9-A69D-F916BCD9AE07}"/>
              </a:ext>
            </a:extLst>
          </p:cNvPr>
          <p:cNvSpPr txBox="1"/>
          <p:nvPr/>
        </p:nvSpPr>
        <p:spPr>
          <a:xfrm>
            <a:off x="4110365" y="4044132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Groupe de la carte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636583-502D-47BE-AD1A-648478426ECF}"/>
              </a:ext>
            </a:extLst>
          </p:cNvPr>
          <p:cNvSpPr txBox="1"/>
          <p:nvPr/>
        </p:nvSpPr>
        <p:spPr>
          <a:xfrm>
            <a:off x="4110365" y="6282351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Extrait du code de la carte</a:t>
            </a:r>
          </a:p>
        </p:txBody>
      </p:sp>
    </p:spTree>
    <p:extLst>
      <p:ext uri="{BB962C8B-B14F-4D97-AF65-F5344CB8AC3E}">
        <p14:creationId xmlns:p14="http://schemas.microsoft.com/office/powerpoint/2010/main" val="57641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6" t="54637"/>
          <a:stretch/>
        </p:blipFill>
        <p:spPr>
          <a:xfrm>
            <a:off x="3966964" y="3296066"/>
            <a:ext cx="7872347" cy="10453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40" y="1788959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2" b="2181"/>
          <a:stretch/>
        </p:blipFill>
        <p:spPr>
          <a:xfrm>
            <a:off x="1532440" y="4492106"/>
            <a:ext cx="2288042" cy="1356413"/>
          </a:xfrm>
          <a:prstGeom prst="rect">
            <a:avLst/>
          </a:prstGeom>
        </p:spPr>
      </p:pic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573F7052-B75E-48C4-9F08-6472BACF1F52}"/>
              </a:ext>
            </a:extLst>
          </p:cNvPr>
          <p:cNvSpPr/>
          <p:nvPr/>
        </p:nvSpPr>
        <p:spPr>
          <a:xfrm rot="5400000">
            <a:off x="2153785" y="3439644"/>
            <a:ext cx="1045351" cy="758192"/>
          </a:xfrm>
          <a:prstGeom prst="stripedRightArrow">
            <a:avLst>
              <a:gd name="adj1" fmla="val 26037"/>
              <a:gd name="adj2" fmla="val 5064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D1643F-8FC4-4A64-B1AA-049288BAD363}"/>
              </a:ext>
            </a:extLst>
          </p:cNvPr>
          <p:cNvSpPr txBox="1"/>
          <p:nvPr/>
        </p:nvSpPr>
        <p:spPr>
          <a:xfrm>
            <a:off x="3966965" y="4341417"/>
            <a:ext cx="787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l’animation présentée</a:t>
            </a:r>
          </a:p>
        </p:txBody>
      </p:sp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8908" y="3131071"/>
            <a:ext cx="1933693" cy="2438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868" y="3127683"/>
            <a:ext cx="2438400" cy="2438400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112971" y="3633347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E0D640A-0042-42DD-B80B-C6970FD135AA}"/>
              </a:ext>
            </a:extLst>
          </p:cNvPr>
          <p:cNvSpPr txBox="1">
            <a:spLocks/>
          </p:cNvSpPr>
          <p:nvPr/>
        </p:nvSpPr>
        <p:spPr>
          <a:xfrm>
            <a:off x="0" y="2328970"/>
            <a:ext cx="12192000" cy="60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  <a:latin typeface="+mn-lt"/>
              </a:rPr>
              <a:t>~65 Mo                                                         ~22Mo</a:t>
            </a:r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81" y="4373881"/>
            <a:ext cx="6109963" cy="637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81" y="2525199"/>
            <a:ext cx="6109963" cy="43930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" t="40125" r="18617" b="27639"/>
          <a:stretch/>
        </p:blipFill>
        <p:spPr>
          <a:xfrm>
            <a:off x="2004267" y="2656461"/>
            <a:ext cx="8183466" cy="257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0" y="205872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42747" b="95144"/>
          <a:stretch/>
        </p:blipFill>
        <p:spPr>
          <a:xfrm>
            <a:off x="822667" y="3270637"/>
            <a:ext cx="5027844" cy="3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AC8AB7-E9D2-6446-81AB-3C796082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5137"/>
            <a:ext cx="10515600" cy="2972314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099" y="1465799"/>
            <a:ext cx="6122503" cy="3065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4885" y="4171308"/>
            <a:ext cx="6633533" cy="23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5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2BF703-3105-494C-B296-17F2B0C0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1703522"/>
            <a:ext cx="8569599" cy="45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AF981A7-A8B2-D649-A403-6FF655089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24" y="1618637"/>
            <a:ext cx="7257151" cy="46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0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5" y="1980352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4035891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1980352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Générateur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50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51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727</Words>
  <Application>Microsoft Office PowerPoint</Application>
  <PresentationFormat>Grand écran</PresentationFormat>
  <Paragraphs>327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ANIMATIONS</vt:lpstr>
      <vt:lpstr>PROBLÈME DE CHARGEMENT</vt:lpstr>
      <vt:lpstr>SÉPARATION HTML</vt:lpstr>
      <vt:lpstr>AUTRES AMÉLIORATIONS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Clement FERRERE</cp:lastModifiedBy>
  <cp:revision>31</cp:revision>
  <dcterms:created xsi:type="dcterms:W3CDTF">2021-03-23T19:26:31Z</dcterms:created>
  <dcterms:modified xsi:type="dcterms:W3CDTF">2021-03-28T16:42:18Z</dcterms:modified>
</cp:coreProperties>
</file>